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48" r:id="rId1"/>
  </p:sldMasterIdLst>
  <p:notesMasterIdLst>
    <p:notesMasterId r:id="rId10"/>
  </p:notesMasterIdLst>
  <p:sldIdLst>
    <p:sldId id="259" r:id="rId2"/>
    <p:sldId id="260" r:id="rId3"/>
    <p:sldId id="261" r:id="rId4"/>
    <p:sldId id="263" r:id="rId5"/>
    <p:sldId id="262" r:id="rId6"/>
    <p:sldId id="264" r:id="rId7"/>
    <p:sldId id="258"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7" d="100"/>
          <a:sy n="27" d="100"/>
        </p:scale>
        <p:origin x="447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39807-FA64-4248-8245-3E757213CB67}" type="datetimeFigureOut">
              <a:rPr lang="en-US" smtClean="0"/>
              <a:t>08/20/2025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0A1F4-5307-CF45-8740-6106DAD4788D}" type="slidenum">
              <a:rPr lang="en-US" smtClean="0"/>
              <a:t>‹#›</a:t>
            </a:fld>
            <a:endParaRPr lang="en-US"/>
          </a:p>
        </p:txBody>
      </p:sp>
    </p:spTree>
    <p:extLst>
      <p:ext uri="{BB962C8B-B14F-4D97-AF65-F5344CB8AC3E}">
        <p14:creationId xmlns:p14="http://schemas.microsoft.com/office/powerpoint/2010/main" val="2398444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EDB9A-0230-FF67-3A9F-DA2EE0FCDA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D624A-0550-8139-1183-BBC264C6DA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DDC5AE-7E5F-46A0-A7AE-F40416EFC621}"/>
              </a:ext>
            </a:extLst>
          </p:cNvPr>
          <p:cNvSpPr>
            <a:spLocks noGrp="1"/>
          </p:cNvSpPr>
          <p:nvPr>
            <p:ph type="dt" sz="half" idx="10"/>
          </p:nvPr>
        </p:nvSpPr>
        <p:spPr/>
        <p:txBody>
          <a:bodyPr/>
          <a:lstStyle/>
          <a:p>
            <a:fld id="{9B6E920A-9C99-834C-9C27-A52831388F2E}" type="datetime1">
              <a:rPr lang="en-US" smtClean="0"/>
              <a:t>08/20/2025</a:t>
            </a:fld>
            <a:endParaRPr lang="en-US" dirty="0"/>
          </a:p>
        </p:txBody>
      </p:sp>
      <p:sp>
        <p:nvSpPr>
          <p:cNvPr id="5" name="Footer Placeholder 4">
            <a:extLst>
              <a:ext uri="{FF2B5EF4-FFF2-40B4-BE49-F238E27FC236}">
                <a16:creationId xmlns:a16="http://schemas.microsoft.com/office/drawing/2014/main" id="{0A5016CD-DDEA-7899-1874-D5358D50C4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623666-03E6-5FBD-A3CF-50596D99C45F}"/>
              </a:ext>
            </a:extLst>
          </p:cNvPr>
          <p:cNvSpPr>
            <a:spLocks noGrp="1"/>
          </p:cNvSpPr>
          <p:nvPr>
            <p:ph type="sldNum" sz="quarter" idx="12"/>
          </p:nvPr>
        </p:nvSpPr>
        <p:spPr/>
        <p:txBody>
          <a:bodyPr/>
          <a:lstStyle/>
          <a:p>
            <a:fld id="{D4D0776F-310F-BF4C-8156-D4A301F2F17A}" type="slidenum">
              <a:rPr lang="en-US" smtClean="0"/>
              <a:t>‹#›</a:t>
            </a:fld>
            <a:endParaRPr lang="en-US" dirty="0"/>
          </a:p>
        </p:txBody>
      </p:sp>
    </p:spTree>
    <p:extLst>
      <p:ext uri="{BB962C8B-B14F-4D97-AF65-F5344CB8AC3E}">
        <p14:creationId xmlns:p14="http://schemas.microsoft.com/office/powerpoint/2010/main" val="775432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0CBA-8A59-33C9-669E-3874C1ED14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CB1BE0-ABFB-54F3-3AA9-BA9959D16C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92EB2C-7D33-36AF-5613-680467069506}"/>
              </a:ext>
            </a:extLst>
          </p:cNvPr>
          <p:cNvSpPr>
            <a:spLocks noGrp="1"/>
          </p:cNvSpPr>
          <p:nvPr>
            <p:ph type="dt" sz="half" idx="10"/>
          </p:nvPr>
        </p:nvSpPr>
        <p:spPr/>
        <p:txBody>
          <a:bodyPr/>
          <a:lstStyle/>
          <a:p>
            <a:fld id="{A1E1D522-1D13-9942-8276-85544B8B5FDB}" type="datetime1">
              <a:rPr lang="en-US" smtClean="0"/>
              <a:t>08/20/2025</a:t>
            </a:fld>
            <a:endParaRPr lang="en-US" dirty="0"/>
          </a:p>
        </p:txBody>
      </p:sp>
      <p:sp>
        <p:nvSpPr>
          <p:cNvPr id="5" name="Footer Placeholder 4">
            <a:extLst>
              <a:ext uri="{FF2B5EF4-FFF2-40B4-BE49-F238E27FC236}">
                <a16:creationId xmlns:a16="http://schemas.microsoft.com/office/drawing/2014/main" id="{EF8688EE-85D2-541B-C5A6-CBE77A4C3D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199054-2E6F-97C0-44DB-78F66D431477}"/>
              </a:ext>
            </a:extLst>
          </p:cNvPr>
          <p:cNvSpPr>
            <a:spLocks noGrp="1"/>
          </p:cNvSpPr>
          <p:nvPr>
            <p:ph type="sldNum" sz="quarter" idx="12"/>
          </p:nvPr>
        </p:nvSpPr>
        <p:spPr/>
        <p:txBody>
          <a:bodyPr/>
          <a:lstStyle/>
          <a:p>
            <a:fld id="{D4D0776F-310F-BF4C-8156-D4A301F2F17A}" type="slidenum">
              <a:rPr lang="en-US" smtClean="0"/>
              <a:t>‹#›</a:t>
            </a:fld>
            <a:endParaRPr lang="en-US" dirty="0"/>
          </a:p>
        </p:txBody>
      </p:sp>
    </p:spTree>
    <p:extLst>
      <p:ext uri="{BB962C8B-B14F-4D97-AF65-F5344CB8AC3E}">
        <p14:creationId xmlns:p14="http://schemas.microsoft.com/office/powerpoint/2010/main" val="826007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85C7B4-F68B-5B73-23A0-CE72A730C3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05A2F0-0A71-4EC1-D1BA-DE41990542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66DF51-10BD-1716-7A9A-DFC891D36079}"/>
              </a:ext>
            </a:extLst>
          </p:cNvPr>
          <p:cNvSpPr>
            <a:spLocks noGrp="1"/>
          </p:cNvSpPr>
          <p:nvPr>
            <p:ph type="dt" sz="half" idx="10"/>
          </p:nvPr>
        </p:nvSpPr>
        <p:spPr/>
        <p:txBody>
          <a:bodyPr/>
          <a:lstStyle/>
          <a:p>
            <a:fld id="{7665C76D-59AA-374B-9BFC-3CA266581B87}" type="datetime1">
              <a:rPr lang="en-US" smtClean="0"/>
              <a:t>08/20/2025</a:t>
            </a:fld>
            <a:endParaRPr lang="en-US" dirty="0"/>
          </a:p>
        </p:txBody>
      </p:sp>
      <p:sp>
        <p:nvSpPr>
          <p:cNvPr id="5" name="Footer Placeholder 4">
            <a:extLst>
              <a:ext uri="{FF2B5EF4-FFF2-40B4-BE49-F238E27FC236}">
                <a16:creationId xmlns:a16="http://schemas.microsoft.com/office/drawing/2014/main" id="{E6BF57BD-FC02-AF22-B482-5C914009C0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79CD31-96DA-9B5B-F265-EF25FFB53EA0}"/>
              </a:ext>
            </a:extLst>
          </p:cNvPr>
          <p:cNvSpPr>
            <a:spLocks noGrp="1"/>
          </p:cNvSpPr>
          <p:nvPr>
            <p:ph type="sldNum" sz="quarter" idx="12"/>
          </p:nvPr>
        </p:nvSpPr>
        <p:spPr/>
        <p:txBody>
          <a:bodyPr/>
          <a:lstStyle/>
          <a:p>
            <a:fld id="{D4D0776F-310F-BF4C-8156-D4A301F2F17A}" type="slidenum">
              <a:rPr lang="en-US" smtClean="0"/>
              <a:t>‹#›</a:t>
            </a:fld>
            <a:endParaRPr lang="en-US" dirty="0"/>
          </a:p>
        </p:txBody>
      </p:sp>
    </p:spTree>
    <p:extLst>
      <p:ext uri="{BB962C8B-B14F-4D97-AF65-F5344CB8AC3E}">
        <p14:creationId xmlns:p14="http://schemas.microsoft.com/office/powerpoint/2010/main" val="416411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E6210-8293-7F9D-A98D-C28680C0A3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B10910-D4EC-1AE3-F685-74B6286856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6CB0D8-A4CA-D6F8-8E74-B827D8E75322}"/>
              </a:ext>
            </a:extLst>
          </p:cNvPr>
          <p:cNvSpPr>
            <a:spLocks noGrp="1"/>
          </p:cNvSpPr>
          <p:nvPr>
            <p:ph type="dt" sz="half" idx="10"/>
          </p:nvPr>
        </p:nvSpPr>
        <p:spPr/>
        <p:txBody>
          <a:bodyPr/>
          <a:lstStyle/>
          <a:p>
            <a:fld id="{CE858F4B-B5AB-5544-8FAB-0E77DCA504AE}" type="datetime1">
              <a:rPr lang="en-US" smtClean="0"/>
              <a:t>08/20/2025</a:t>
            </a:fld>
            <a:endParaRPr lang="en-US" dirty="0"/>
          </a:p>
        </p:txBody>
      </p:sp>
      <p:sp>
        <p:nvSpPr>
          <p:cNvPr id="5" name="Footer Placeholder 4">
            <a:extLst>
              <a:ext uri="{FF2B5EF4-FFF2-40B4-BE49-F238E27FC236}">
                <a16:creationId xmlns:a16="http://schemas.microsoft.com/office/drawing/2014/main" id="{F9F121EF-6DDE-2772-41A8-6E1A23FBDA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5869A2-39DA-5770-BF76-8066D4DD8ABD}"/>
              </a:ext>
            </a:extLst>
          </p:cNvPr>
          <p:cNvSpPr>
            <a:spLocks noGrp="1"/>
          </p:cNvSpPr>
          <p:nvPr>
            <p:ph type="sldNum" sz="quarter" idx="12"/>
          </p:nvPr>
        </p:nvSpPr>
        <p:spPr/>
        <p:txBody>
          <a:bodyPr/>
          <a:lstStyle/>
          <a:p>
            <a:fld id="{D4D0776F-310F-BF4C-8156-D4A301F2F17A}" type="slidenum">
              <a:rPr lang="en-US" smtClean="0"/>
              <a:t>‹#›</a:t>
            </a:fld>
            <a:endParaRPr lang="en-US" dirty="0"/>
          </a:p>
        </p:txBody>
      </p:sp>
    </p:spTree>
    <p:extLst>
      <p:ext uri="{BB962C8B-B14F-4D97-AF65-F5344CB8AC3E}">
        <p14:creationId xmlns:p14="http://schemas.microsoft.com/office/powerpoint/2010/main" val="1133212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F265-C87E-7F26-9256-ACEEF5FD4A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1CA12F-3F81-DFBF-6760-6F1AAFAFE5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BF182D-4066-7C13-F502-A328F776B4E0}"/>
              </a:ext>
            </a:extLst>
          </p:cNvPr>
          <p:cNvSpPr>
            <a:spLocks noGrp="1"/>
          </p:cNvSpPr>
          <p:nvPr>
            <p:ph type="dt" sz="half" idx="10"/>
          </p:nvPr>
        </p:nvSpPr>
        <p:spPr/>
        <p:txBody>
          <a:bodyPr/>
          <a:lstStyle/>
          <a:p>
            <a:fld id="{8B8ED5AA-A1B7-E947-B274-7B696A3BC115}" type="datetime1">
              <a:rPr lang="en-US" smtClean="0"/>
              <a:t>08/20/2025</a:t>
            </a:fld>
            <a:endParaRPr lang="en-US" dirty="0"/>
          </a:p>
        </p:txBody>
      </p:sp>
      <p:sp>
        <p:nvSpPr>
          <p:cNvPr id="5" name="Footer Placeholder 4">
            <a:extLst>
              <a:ext uri="{FF2B5EF4-FFF2-40B4-BE49-F238E27FC236}">
                <a16:creationId xmlns:a16="http://schemas.microsoft.com/office/drawing/2014/main" id="{1562ED1B-7CD8-609F-DEBC-44C7AD5AD2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6D8B56-1C26-F1EE-1CF4-8E4BF9418DE9}"/>
              </a:ext>
            </a:extLst>
          </p:cNvPr>
          <p:cNvSpPr>
            <a:spLocks noGrp="1"/>
          </p:cNvSpPr>
          <p:nvPr>
            <p:ph type="sldNum" sz="quarter" idx="12"/>
          </p:nvPr>
        </p:nvSpPr>
        <p:spPr/>
        <p:txBody>
          <a:bodyPr/>
          <a:lstStyle/>
          <a:p>
            <a:fld id="{D4D0776F-310F-BF4C-8156-D4A301F2F17A}" type="slidenum">
              <a:rPr lang="en-US" smtClean="0"/>
              <a:t>‹#›</a:t>
            </a:fld>
            <a:endParaRPr lang="en-US" dirty="0"/>
          </a:p>
        </p:txBody>
      </p:sp>
    </p:spTree>
    <p:extLst>
      <p:ext uri="{BB962C8B-B14F-4D97-AF65-F5344CB8AC3E}">
        <p14:creationId xmlns:p14="http://schemas.microsoft.com/office/powerpoint/2010/main" val="4063583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E913E-5FAB-8E96-D9D2-F0382B1C60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5457C7-6C65-7A6A-41E7-194D896DEB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3E4A8E-41B9-02A1-E49E-CAE59459DA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1934C8-4983-3AC7-B2FE-35B6F89B7A6B}"/>
              </a:ext>
            </a:extLst>
          </p:cNvPr>
          <p:cNvSpPr>
            <a:spLocks noGrp="1"/>
          </p:cNvSpPr>
          <p:nvPr>
            <p:ph type="dt" sz="half" idx="10"/>
          </p:nvPr>
        </p:nvSpPr>
        <p:spPr/>
        <p:txBody>
          <a:bodyPr/>
          <a:lstStyle/>
          <a:p>
            <a:fld id="{DB173CA7-A838-CB4A-A25B-E778572279B2}" type="datetime1">
              <a:rPr lang="en-US" smtClean="0"/>
              <a:t>08/20/2025</a:t>
            </a:fld>
            <a:endParaRPr lang="en-US" dirty="0"/>
          </a:p>
        </p:txBody>
      </p:sp>
      <p:sp>
        <p:nvSpPr>
          <p:cNvPr id="6" name="Footer Placeholder 5">
            <a:extLst>
              <a:ext uri="{FF2B5EF4-FFF2-40B4-BE49-F238E27FC236}">
                <a16:creationId xmlns:a16="http://schemas.microsoft.com/office/drawing/2014/main" id="{DC176E0B-9855-41C6-7646-A7263EE693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D7A599D-8A47-92DA-7DFB-EF5A6737A721}"/>
              </a:ext>
            </a:extLst>
          </p:cNvPr>
          <p:cNvSpPr>
            <a:spLocks noGrp="1"/>
          </p:cNvSpPr>
          <p:nvPr>
            <p:ph type="sldNum" sz="quarter" idx="12"/>
          </p:nvPr>
        </p:nvSpPr>
        <p:spPr/>
        <p:txBody>
          <a:bodyPr/>
          <a:lstStyle/>
          <a:p>
            <a:fld id="{D4D0776F-310F-BF4C-8156-D4A301F2F17A}" type="slidenum">
              <a:rPr lang="en-US" smtClean="0"/>
              <a:t>‹#›</a:t>
            </a:fld>
            <a:endParaRPr lang="en-US" dirty="0"/>
          </a:p>
        </p:txBody>
      </p:sp>
    </p:spTree>
    <p:extLst>
      <p:ext uri="{BB962C8B-B14F-4D97-AF65-F5344CB8AC3E}">
        <p14:creationId xmlns:p14="http://schemas.microsoft.com/office/powerpoint/2010/main" val="3345156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6289-2EE1-846E-799C-68456EF9A1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7247EC-DC5A-DD5A-CABE-84B5578B38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227F75-D13C-FC31-B799-A89CE47B6B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5922D9-EB59-6E18-6098-DEE5C4CD5D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2BDEDC-E40C-F41C-E1ED-7D03199B21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F34BB0-E0E9-A8BA-5632-1393FBACAA20}"/>
              </a:ext>
            </a:extLst>
          </p:cNvPr>
          <p:cNvSpPr>
            <a:spLocks noGrp="1"/>
          </p:cNvSpPr>
          <p:nvPr>
            <p:ph type="dt" sz="half" idx="10"/>
          </p:nvPr>
        </p:nvSpPr>
        <p:spPr/>
        <p:txBody>
          <a:bodyPr/>
          <a:lstStyle/>
          <a:p>
            <a:fld id="{623EE6D1-B5C9-1648-A0ED-2055609BFF74}" type="datetime1">
              <a:rPr lang="en-US" smtClean="0"/>
              <a:t>08/20/2025</a:t>
            </a:fld>
            <a:endParaRPr lang="en-US" dirty="0"/>
          </a:p>
        </p:txBody>
      </p:sp>
      <p:sp>
        <p:nvSpPr>
          <p:cNvPr id="8" name="Footer Placeholder 7">
            <a:extLst>
              <a:ext uri="{FF2B5EF4-FFF2-40B4-BE49-F238E27FC236}">
                <a16:creationId xmlns:a16="http://schemas.microsoft.com/office/drawing/2014/main" id="{A1D04D1D-DD03-D2C9-2BE4-16BF833A9CF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ED16D2-E6E8-3BF3-1FE5-72D468514A88}"/>
              </a:ext>
            </a:extLst>
          </p:cNvPr>
          <p:cNvSpPr>
            <a:spLocks noGrp="1"/>
          </p:cNvSpPr>
          <p:nvPr>
            <p:ph type="sldNum" sz="quarter" idx="12"/>
          </p:nvPr>
        </p:nvSpPr>
        <p:spPr/>
        <p:txBody>
          <a:bodyPr/>
          <a:lstStyle/>
          <a:p>
            <a:fld id="{D4D0776F-310F-BF4C-8156-D4A301F2F17A}" type="slidenum">
              <a:rPr lang="en-US" smtClean="0"/>
              <a:t>‹#›</a:t>
            </a:fld>
            <a:endParaRPr lang="en-US" dirty="0"/>
          </a:p>
        </p:txBody>
      </p:sp>
    </p:spTree>
    <p:extLst>
      <p:ext uri="{BB962C8B-B14F-4D97-AF65-F5344CB8AC3E}">
        <p14:creationId xmlns:p14="http://schemas.microsoft.com/office/powerpoint/2010/main" val="1476114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51AD6-67EC-009F-CEAB-D88416388C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1E6FF5-A5A2-336C-46FD-764C3E45163C}"/>
              </a:ext>
            </a:extLst>
          </p:cNvPr>
          <p:cNvSpPr>
            <a:spLocks noGrp="1"/>
          </p:cNvSpPr>
          <p:nvPr>
            <p:ph type="dt" sz="half" idx="10"/>
          </p:nvPr>
        </p:nvSpPr>
        <p:spPr/>
        <p:txBody>
          <a:bodyPr/>
          <a:lstStyle/>
          <a:p>
            <a:fld id="{D7408142-4ECE-9F47-A774-1D93B351F386}" type="datetime1">
              <a:rPr lang="en-US" smtClean="0"/>
              <a:t>08/20/2025</a:t>
            </a:fld>
            <a:endParaRPr lang="en-US" dirty="0"/>
          </a:p>
        </p:txBody>
      </p:sp>
      <p:sp>
        <p:nvSpPr>
          <p:cNvPr id="4" name="Footer Placeholder 3">
            <a:extLst>
              <a:ext uri="{FF2B5EF4-FFF2-40B4-BE49-F238E27FC236}">
                <a16:creationId xmlns:a16="http://schemas.microsoft.com/office/drawing/2014/main" id="{97DE6AF4-571C-2880-EF09-AFF9AC97EBB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BD004B5-A5B0-1A48-78EA-383D81BF5576}"/>
              </a:ext>
            </a:extLst>
          </p:cNvPr>
          <p:cNvSpPr>
            <a:spLocks noGrp="1"/>
          </p:cNvSpPr>
          <p:nvPr>
            <p:ph type="sldNum" sz="quarter" idx="12"/>
          </p:nvPr>
        </p:nvSpPr>
        <p:spPr/>
        <p:txBody>
          <a:bodyPr/>
          <a:lstStyle/>
          <a:p>
            <a:fld id="{D4D0776F-310F-BF4C-8156-D4A301F2F17A}" type="slidenum">
              <a:rPr lang="en-US" smtClean="0"/>
              <a:t>‹#›</a:t>
            </a:fld>
            <a:endParaRPr lang="en-US" dirty="0"/>
          </a:p>
        </p:txBody>
      </p:sp>
    </p:spTree>
    <p:extLst>
      <p:ext uri="{BB962C8B-B14F-4D97-AF65-F5344CB8AC3E}">
        <p14:creationId xmlns:p14="http://schemas.microsoft.com/office/powerpoint/2010/main" val="2264395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511E9B-890A-B61E-CCA3-1FF90BDCA46F}"/>
              </a:ext>
            </a:extLst>
          </p:cNvPr>
          <p:cNvSpPr>
            <a:spLocks noGrp="1"/>
          </p:cNvSpPr>
          <p:nvPr>
            <p:ph type="dt" sz="half" idx="10"/>
          </p:nvPr>
        </p:nvSpPr>
        <p:spPr/>
        <p:txBody>
          <a:bodyPr/>
          <a:lstStyle/>
          <a:p>
            <a:fld id="{712F3062-EB69-2E48-AA84-B6F827E5175B}" type="datetime1">
              <a:rPr lang="en-US" smtClean="0"/>
              <a:t>08/20/2025</a:t>
            </a:fld>
            <a:endParaRPr lang="en-US" dirty="0"/>
          </a:p>
        </p:txBody>
      </p:sp>
      <p:sp>
        <p:nvSpPr>
          <p:cNvPr id="3" name="Footer Placeholder 2">
            <a:extLst>
              <a:ext uri="{FF2B5EF4-FFF2-40B4-BE49-F238E27FC236}">
                <a16:creationId xmlns:a16="http://schemas.microsoft.com/office/drawing/2014/main" id="{64C452A6-54AF-3621-450A-65E8C113039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4835053-BCD7-D7C2-934A-F459BA1BF659}"/>
              </a:ext>
            </a:extLst>
          </p:cNvPr>
          <p:cNvSpPr>
            <a:spLocks noGrp="1"/>
          </p:cNvSpPr>
          <p:nvPr>
            <p:ph type="sldNum" sz="quarter" idx="12"/>
          </p:nvPr>
        </p:nvSpPr>
        <p:spPr/>
        <p:txBody>
          <a:bodyPr/>
          <a:lstStyle/>
          <a:p>
            <a:fld id="{D4D0776F-310F-BF4C-8156-D4A301F2F17A}" type="slidenum">
              <a:rPr lang="en-US" smtClean="0"/>
              <a:t>‹#›</a:t>
            </a:fld>
            <a:endParaRPr lang="en-US" dirty="0"/>
          </a:p>
        </p:txBody>
      </p:sp>
    </p:spTree>
    <p:extLst>
      <p:ext uri="{BB962C8B-B14F-4D97-AF65-F5344CB8AC3E}">
        <p14:creationId xmlns:p14="http://schemas.microsoft.com/office/powerpoint/2010/main" val="2601493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7F8AD-0DDF-77C9-73A5-73E7BC1618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A8B85E-E74E-BCC1-B742-CDC31EF748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3F4DBF-C776-37D7-D8AB-D62A81EFE1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17A139-C8F1-08AD-5EFC-B112D02CCB6C}"/>
              </a:ext>
            </a:extLst>
          </p:cNvPr>
          <p:cNvSpPr>
            <a:spLocks noGrp="1"/>
          </p:cNvSpPr>
          <p:nvPr>
            <p:ph type="dt" sz="half" idx="10"/>
          </p:nvPr>
        </p:nvSpPr>
        <p:spPr/>
        <p:txBody>
          <a:bodyPr/>
          <a:lstStyle/>
          <a:p>
            <a:fld id="{B2FB9215-2B18-6A45-92BF-17DD38230E3C}" type="datetime1">
              <a:rPr lang="en-US" smtClean="0"/>
              <a:t>08/20/2025</a:t>
            </a:fld>
            <a:endParaRPr lang="en-US" dirty="0"/>
          </a:p>
        </p:txBody>
      </p:sp>
      <p:sp>
        <p:nvSpPr>
          <p:cNvPr id="6" name="Footer Placeholder 5">
            <a:extLst>
              <a:ext uri="{FF2B5EF4-FFF2-40B4-BE49-F238E27FC236}">
                <a16:creationId xmlns:a16="http://schemas.microsoft.com/office/drawing/2014/main" id="{02E40F38-964A-CB7D-DE52-419A59CA63C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09E02E2-242B-9590-C138-4F4ECC166792}"/>
              </a:ext>
            </a:extLst>
          </p:cNvPr>
          <p:cNvSpPr>
            <a:spLocks noGrp="1"/>
          </p:cNvSpPr>
          <p:nvPr>
            <p:ph type="sldNum" sz="quarter" idx="12"/>
          </p:nvPr>
        </p:nvSpPr>
        <p:spPr/>
        <p:txBody>
          <a:bodyPr/>
          <a:lstStyle/>
          <a:p>
            <a:fld id="{D4D0776F-310F-BF4C-8156-D4A301F2F17A}" type="slidenum">
              <a:rPr lang="en-US" smtClean="0"/>
              <a:t>‹#›</a:t>
            </a:fld>
            <a:endParaRPr lang="en-US" dirty="0"/>
          </a:p>
        </p:txBody>
      </p:sp>
    </p:spTree>
    <p:extLst>
      <p:ext uri="{BB962C8B-B14F-4D97-AF65-F5344CB8AC3E}">
        <p14:creationId xmlns:p14="http://schemas.microsoft.com/office/powerpoint/2010/main" val="1310101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C3849-3B0E-314D-15A0-EE807C113B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D48B78-BF2E-78DF-0508-891DA49894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197D66E-9BB1-B632-C333-6D9E5644BE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7431CC-C714-83C1-F76D-6C04B006D262}"/>
              </a:ext>
            </a:extLst>
          </p:cNvPr>
          <p:cNvSpPr>
            <a:spLocks noGrp="1"/>
          </p:cNvSpPr>
          <p:nvPr>
            <p:ph type="dt" sz="half" idx="10"/>
          </p:nvPr>
        </p:nvSpPr>
        <p:spPr/>
        <p:txBody>
          <a:bodyPr/>
          <a:lstStyle/>
          <a:p>
            <a:fld id="{23B38F8C-9E13-2E4C-85FB-1812BB3B2CF8}" type="datetime1">
              <a:rPr lang="en-US" smtClean="0"/>
              <a:t>08/20/2025</a:t>
            </a:fld>
            <a:endParaRPr lang="en-US" dirty="0"/>
          </a:p>
        </p:txBody>
      </p:sp>
      <p:sp>
        <p:nvSpPr>
          <p:cNvPr id="6" name="Footer Placeholder 5">
            <a:extLst>
              <a:ext uri="{FF2B5EF4-FFF2-40B4-BE49-F238E27FC236}">
                <a16:creationId xmlns:a16="http://schemas.microsoft.com/office/drawing/2014/main" id="{6C1AD9F9-7987-8ED0-A972-4A931FE866B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0D76342-F13E-6907-4D78-E58C584EBC3F}"/>
              </a:ext>
            </a:extLst>
          </p:cNvPr>
          <p:cNvSpPr>
            <a:spLocks noGrp="1"/>
          </p:cNvSpPr>
          <p:nvPr>
            <p:ph type="sldNum" sz="quarter" idx="12"/>
          </p:nvPr>
        </p:nvSpPr>
        <p:spPr/>
        <p:txBody>
          <a:bodyPr/>
          <a:lstStyle/>
          <a:p>
            <a:fld id="{D4D0776F-310F-BF4C-8156-D4A301F2F17A}" type="slidenum">
              <a:rPr lang="en-US" smtClean="0"/>
              <a:t>‹#›</a:t>
            </a:fld>
            <a:endParaRPr lang="en-US" dirty="0"/>
          </a:p>
        </p:txBody>
      </p:sp>
    </p:spTree>
    <p:extLst>
      <p:ext uri="{BB962C8B-B14F-4D97-AF65-F5344CB8AC3E}">
        <p14:creationId xmlns:p14="http://schemas.microsoft.com/office/powerpoint/2010/main" val="3718191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30B063-EC01-FA66-A451-DC6534389E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AB9345-2861-CB9E-C63A-2A2B9CEC56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7AE858-394B-A8AE-15A8-D8385EA2E9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CA88755-43F2-454D-9393-D42A4E464DB5}" type="datetime1">
              <a:rPr lang="en-US" smtClean="0"/>
              <a:t>08/20/2025</a:t>
            </a:fld>
            <a:endParaRPr lang="en-US" dirty="0"/>
          </a:p>
        </p:txBody>
      </p:sp>
      <p:sp>
        <p:nvSpPr>
          <p:cNvPr id="5" name="Footer Placeholder 4">
            <a:extLst>
              <a:ext uri="{FF2B5EF4-FFF2-40B4-BE49-F238E27FC236}">
                <a16:creationId xmlns:a16="http://schemas.microsoft.com/office/drawing/2014/main" id="{8819EE62-20E5-DAED-B343-81D34C0A40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42F21A91-A824-6772-46CB-103A441FAA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D0776F-310F-BF4C-8156-D4A301F2F17A}" type="slidenum">
              <a:rPr lang="en-US" smtClean="0"/>
              <a:t>‹#›</a:t>
            </a:fld>
            <a:endParaRPr lang="en-US" dirty="0"/>
          </a:p>
        </p:txBody>
      </p:sp>
    </p:spTree>
    <p:extLst>
      <p:ext uri="{BB962C8B-B14F-4D97-AF65-F5344CB8AC3E}">
        <p14:creationId xmlns:p14="http://schemas.microsoft.com/office/powerpoint/2010/main" val="962509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em32415@aol.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3D28-EFEE-030A-9C18-361EBC8E43C0}"/>
              </a:ext>
            </a:extLst>
          </p:cNvPr>
          <p:cNvSpPr>
            <a:spLocks noGrp="1"/>
          </p:cNvSpPr>
          <p:nvPr>
            <p:ph type="ctrTitle"/>
          </p:nvPr>
        </p:nvSpPr>
        <p:spPr/>
        <p:txBody>
          <a:bodyPr>
            <a:normAutofit fontScale="90000"/>
          </a:bodyPr>
          <a:lstStyle/>
          <a:p>
            <a:r>
              <a:rPr lang="en-US" dirty="0"/>
              <a:t>North Carolina Brigade</a:t>
            </a:r>
            <a:br>
              <a:rPr lang="en-US" dirty="0"/>
            </a:br>
            <a:r>
              <a:rPr lang="en-US" dirty="0"/>
              <a:t>Project</a:t>
            </a:r>
            <a:br>
              <a:rPr lang="en-US" dirty="0"/>
            </a:br>
            <a:endParaRPr lang="en-US" dirty="0"/>
          </a:p>
        </p:txBody>
      </p:sp>
      <p:sp>
        <p:nvSpPr>
          <p:cNvPr id="3" name="Subtitle 2">
            <a:extLst>
              <a:ext uri="{FF2B5EF4-FFF2-40B4-BE49-F238E27FC236}">
                <a16:creationId xmlns:a16="http://schemas.microsoft.com/office/drawing/2014/main" id="{F943FD56-DE18-0E31-2A43-8AADE694D9C6}"/>
              </a:ext>
            </a:extLst>
          </p:cNvPr>
          <p:cNvSpPr>
            <a:spLocks noGrp="1"/>
          </p:cNvSpPr>
          <p:nvPr>
            <p:ph type="subTitle" idx="1"/>
          </p:nvPr>
        </p:nvSpPr>
        <p:spPr>
          <a:xfrm>
            <a:off x="1524000" y="3602038"/>
            <a:ext cx="9144000" cy="2387600"/>
          </a:xfrm>
        </p:spPr>
        <p:txBody>
          <a:bodyPr>
            <a:normAutofit fontScale="92500" lnSpcReduction="20000"/>
          </a:bodyPr>
          <a:lstStyle/>
          <a:p>
            <a:r>
              <a:rPr lang="en-US" sz="3000" dirty="0"/>
              <a:t>Raleigh Chapter</a:t>
            </a:r>
          </a:p>
          <a:p>
            <a:r>
              <a:rPr lang="en-US" sz="3000" dirty="0"/>
              <a:t>North Carolina Society </a:t>
            </a:r>
          </a:p>
          <a:p>
            <a:r>
              <a:rPr lang="en-US" sz="3000" dirty="0"/>
              <a:t>Sons of the American Revolution </a:t>
            </a:r>
          </a:p>
          <a:p>
            <a:endParaRPr lang="en-US" dirty="0"/>
          </a:p>
          <a:p>
            <a:r>
              <a:rPr lang="en-US" sz="2100" dirty="0"/>
              <a:t>David E McCracken Presenter</a:t>
            </a:r>
          </a:p>
          <a:p>
            <a:r>
              <a:rPr lang="en-US" sz="2100" dirty="0">
                <a:hlinkClick r:id="rId2"/>
              </a:rPr>
              <a:t>dem32415@aol.com</a:t>
            </a:r>
            <a:r>
              <a:rPr lang="en-US" sz="2100" dirty="0"/>
              <a:t> or 828.550.5980 </a:t>
            </a:r>
          </a:p>
        </p:txBody>
      </p:sp>
      <p:pic>
        <p:nvPicPr>
          <p:cNvPr id="5" name="Picture 4" descr="A logo with a person in a hat&#10;&#10;AI-generated content may be incorrect.">
            <a:extLst>
              <a:ext uri="{FF2B5EF4-FFF2-40B4-BE49-F238E27FC236}">
                <a16:creationId xmlns:a16="http://schemas.microsoft.com/office/drawing/2014/main" id="{174D547D-0199-8BFB-F0A0-94034ED6A08E}"/>
              </a:ext>
            </a:extLst>
          </p:cNvPr>
          <p:cNvPicPr>
            <a:picLocks noChangeAspect="1"/>
          </p:cNvPicPr>
          <p:nvPr/>
        </p:nvPicPr>
        <p:blipFill>
          <a:blip r:embed="rId3"/>
          <a:stretch>
            <a:fillRect/>
          </a:stretch>
        </p:blipFill>
        <p:spPr>
          <a:xfrm>
            <a:off x="10909300" y="0"/>
            <a:ext cx="1318863" cy="1318863"/>
          </a:xfrm>
          <a:prstGeom prst="rect">
            <a:avLst/>
          </a:prstGeom>
        </p:spPr>
      </p:pic>
    </p:spTree>
    <p:extLst>
      <p:ext uri="{BB962C8B-B14F-4D97-AF65-F5344CB8AC3E}">
        <p14:creationId xmlns:p14="http://schemas.microsoft.com/office/powerpoint/2010/main" val="3909930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1B3FF-5464-0697-5FDD-81417320C970}"/>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50E5E858-708C-7E3C-5268-8ADBCB7CB4C4}"/>
              </a:ext>
            </a:extLst>
          </p:cNvPr>
          <p:cNvSpPr>
            <a:spLocks noGrp="1"/>
          </p:cNvSpPr>
          <p:nvPr>
            <p:ph idx="1"/>
          </p:nvPr>
        </p:nvSpPr>
        <p:spPr/>
        <p:txBody>
          <a:bodyPr>
            <a:normAutofit lnSpcReduction="10000"/>
          </a:bodyPr>
          <a:lstStyle/>
          <a:p>
            <a:r>
              <a:rPr lang="en-US" dirty="0"/>
              <a:t>On 28 November 1775, The Continental Congress ordered North Carolina to provide sufficient numbers of men to help the Continental Army, to be paid by the Continental Congress and not by the state.</a:t>
            </a:r>
          </a:p>
          <a:p>
            <a:endParaRPr lang="en-US" dirty="0"/>
          </a:p>
          <a:p>
            <a:r>
              <a:rPr lang="en-US" dirty="0"/>
              <a:t>North Carolina raised ten (10) regiments over time.  They were mostly assigned to the Southern Department.</a:t>
            </a:r>
          </a:p>
          <a:p>
            <a:endParaRPr lang="en-US" dirty="0"/>
          </a:p>
          <a:p>
            <a:r>
              <a:rPr lang="en-US" dirty="0"/>
              <a:t>On 8 July 1777, the regiments were re-assigned to the Northern Department as the North Carolina Brigade and ordered to move. </a:t>
            </a:r>
          </a:p>
        </p:txBody>
      </p:sp>
      <p:pic>
        <p:nvPicPr>
          <p:cNvPr id="4" name="Picture 3" descr="A logo with a person in a hat&#10;&#10;AI-generated content may be incorrect.">
            <a:extLst>
              <a:ext uri="{FF2B5EF4-FFF2-40B4-BE49-F238E27FC236}">
                <a16:creationId xmlns:a16="http://schemas.microsoft.com/office/drawing/2014/main" id="{BAAD32EE-140E-AFD6-2351-5F486E9BF8E5}"/>
              </a:ext>
            </a:extLst>
          </p:cNvPr>
          <p:cNvPicPr>
            <a:picLocks noChangeAspect="1"/>
          </p:cNvPicPr>
          <p:nvPr/>
        </p:nvPicPr>
        <p:blipFill>
          <a:blip r:embed="rId2"/>
          <a:stretch>
            <a:fillRect/>
          </a:stretch>
        </p:blipFill>
        <p:spPr>
          <a:xfrm>
            <a:off x="10909300" y="0"/>
            <a:ext cx="1318863" cy="1318863"/>
          </a:xfrm>
          <a:prstGeom prst="rect">
            <a:avLst/>
          </a:prstGeom>
        </p:spPr>
      </p:pic>
      <p:sp>
        <p:nvSpPr>
          <p:cNvPr id="5" name="Slide Number Placeholder 4">
            <a:extLst>
              <a:ext uri="{FF2B5EF4-FFF2-40B4-BE49-F238E27FC236}">
                <a16:creationId xmlns:a16="http://schemas.microsoft.com/office/drawing/2014/main" id="{B4249629-D0BB-8E69-90A7-73B16C94BE1B}"/>
              </a:ext>
            </a:extLst>
          </p:cNvPr>
          <p:cNvSpPr>
            <a:spLocks noGrp="1"/>
          </p:cNvSpPr>
          <p:nvPr>
            <p:ph type="sldNum" sz="quarter" idx="12"/>
          </p:nvPr>
        </p:nvSpPr>
        <p:spPr/>
        <p:txBody>
          <a:bodyPr/>
          <a:lstStyle/>
          <a:p>
            <a:fld id="{D4D0776F-310F-BF4C-8156-D4A301F2F17A}" type="slidenum">
              <a:rPr lang="en-US" smtClean="0"/>
              <a:t>3</a:t>
            </a:fld>
            <a:endParaRPr lang="en-US" dirty="0"/>
          </a:p>
        </p:txBody>
      </p:sp>
    </p:spTree>
    <p:extLst>
      <p:ext uri="{BB962C8B-B14F-4D97-AF65-F5344CB8AC3E}">
        <p14:creationId xmlns:p14="http://schemas.microsoft.com/office/powerpoint/2010/main" val="3326204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1E8B-0B21-6B82-7B59-EF53FC65815A}"/>
              </a:ext>
            </a:extLst>
          </p:cNvPr>
          <p:cNvSpPr>
            <a:spLocks noGrp="1"/>
          </p:cNvSpPr>
          <p:nvPr>
            <p:ph type="title"/>
          </p:nvPr>
        </p:nvSpPr>
        <p:spPr/>
        <p:txBody>
          <a:bodyPr/>
          <a:lstStyle/>
          <a:p>
            <a:r>
              <a:rPr lang="en-US" dirty="0"/>
              <a:t>Background (cont)</a:t>
            </a:r>
          </a:p>
        </p:txBody>
      </p:sp>
      <p:sp>
        <p:nvSpPr>
          <p:cNvPr id="3" name="Content Placeholder 2">
            <a:extLst>
              <a:ext uri="{FF2B5EF4-FFF2-40B4-BE49-F238E27FC236}">
                <a16:creationId xmlns:a16="http://schemas.microsoft.com/office/drawing/2014/main" id="{1E27433F-92A7-BCB2-3E15-E9C0A492D72A}"/>
              </a:ext>
            </a:extLst>
          </p:cNvPr>
          <p:cNvSpPr>
            <a:spLocks noGrp="1"/>
          </p:cNvSpPr>
          <p:nvPr>
            <p:ph idx="1"/>
          </p:nvPr>
        </p:nvSpPr>
        <p:spPr/>
        <p:txBody>
          <a:bodyPr>
            <a:normAutofit lnSpcReduction="10000"/>
          </a:bodyPr>
          <a:lstStyle/>
          <a:p>
            <a:r>
              <a:rPr lang="en-US" dirty="0"/>
              <a:t>The ‘new’ North Carolina Brigade departed Halifax, NC; marched north through Williamsburg and Richmond, VA; and were inoculated against smallpox in Alexandria, VA.</a:t>
            </a:r>
          </a:p>
          <a:p>
            <a:endParaRPr lang="en-US" dirty="0"/>
          </a:p>
          <a:p>
            <a:r>
              <a:rPr lang="en-US" dirty="0"/>
              <a:t>On 25 August 1777, as the NC Brigade through Philadelphia, PA, a Swiss artist, Pierre Eugene du Simitiere sketched their arrival.</a:t>
            </a:r>
          </a:p>
          <a:p>
            <a:endParaRPr lang="en-US" dirty="0"/>
          </a:p>
          <a:p>
            <a:r>
              <a:rPr lang="en-US" dirty="0"/>
              <a:t>That original sketch is now displayed in the Museum of American Revolution in Philadelphia ~ with preservation funded by a gift of the North Carolina Society of the Cincinnati.  </a:t>
            </a:r>
          </a:p>
        </p:txBody>
      </p:sp>
      <p:pic>
        <p:nvPicPr>
          <p:cNvPr id="4" name="Picture 3" descr="A logo with a person in a hat&#10;&#10;AI-generated content may be incorrect.">
            <a:extLst>
              <a:ext uri="{FF2B5EF4-FFF2-40B4-BE49-F238E27FC236}">
                <a16:creationId xmlns:a16="http://schemas.microsoft.com/office/drawing/2014/main" id="{F3C06466-65D7-FD7B-1E4A-076C0D99D3E7}"/>
              </a:ext>
            </a:extLst>
          </p:cNvPr>
          <p:cNvPicPr>
            <a:picLocks noChangeAspect="1"/>
          </p:cNvPicPr>
          <p:nvPr/>
        </p:nvPicPr>
        <p:blipFill>
          <a:blip r:embed="rId2"/>
          <a:stretch>
            <a:fillRect/>
          </a:stretch>
        </p:blipFill>
        <p:spPr>
          <a:xfrm>
            <a:off x="10909300" y="0"/>
            <a:ext cx="1318863" cy="1318863"/>
          </a:xfrm>
          <a:prstGeom prst="rect">
            <a:avLst/>
          </a:prstGeom>
        </p:spPr>
      </p:pic>
      <p:sp>
        <p:nvSpPr>
          <p:cNvPr id="5" name="Slide Number Placeholder 4">
            <a:extLst>
              <a:ext uri="{FF2B5EF4-FFF2-40B4-BE49-F238E27FC236}">
                <a16:creationId xmlns:a16="http://schemas.microsoft.com/office/drawing/2014/main" id="{F57EF787-07BD-CE70-EE34-8D682DC0CF86}"/>
              </a:ext>
            </a:extLst>
          </p:cNvPr>
          <p:cNvSpPr>
            <a:spLocks noGrp="1"/>
          </p:cNvSpPr>
          <p:nvPr>
            <p:ph type="sldNum" sz="quarter" idx="12"/>
          </p:nvPr>
        </p:nvSpPr>
        <p:spPr/>
        <p:txBody>
          <a:bodyPr/>
          <a:lstStyle/>
          <a:p>
            <a:fld id="{D4D0776F-310F-BF4C-8156-D4A301F2F17A}" type="slidenum">
              <a:rPr lang="en-US" smtClean="0"/>
              <a:t>4</a:t>
            </a:fld>
            <a:endParaRPr lang="en-US" dirty="0"/>
          </a:p>
        </p:txBody>
      </p:sp>
    </p:spTree>
    <p:extLst>
      <p:ext uri="{BB962C8B-B14F-4D97-AF65-F5344CB8AC3E}">
        <p14:creationId xmlns:p14="http://schemas.microsoft.com/office/powerpoint/2010/main" val="855487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177C1-48BC-6C0C-7982-2C6CACE6B429}"/>
              </a:ext>
            </a:extLst>
          </p:cNvPr>
          <p:cNvSpPr>
            <a:spLocks noGrp="1"/>
          </p:cNvSpPr>
          <p:nvPr>
            <p:ph type="title"/>
          </p:nvPr>
        </p:nvSpPr>
        <p:spPr/>
        <p:txBody>
          <a:bodyPr/>
          <a:lstStyle/>
          <a:p>
            <a:r>
              <a:rPr lang="en-US" dirty="0"/>
              <a:t>NC Brigade Project </a:t>
            </a:r>
          </a:p>
        </p:txBody>
      </p:sp>
      <p:sp>
        <p:nvSpPr>
          <p:cNvPr id="3" name="Content Placeholder 2">
            <a:extLst>
              <a:ext uri="{FF2B5EF4-FFF2-40B4-BE49-F238E27FC236}">
                <a16:creationId xmlns:a16="http://schemas.microsoft.com/office/drawing/2014/main" id="{71F83447-CF14-69B4-1704-FC92773C312E}"/>
              </a:ext>
            </a:extLst>
          </p:cNvPr>
          <p:cNvSpPr>
            <a:spLocks noGrp="1"/>
          </p:cNvSpPr>
          <p:nvPr>
            <p:ph idx="1"/>
          </p:nvPr>
        </p:nvSpPr>
        <p:spPr/>
        <p:txBody>
          <a:bodyPr>
            <a:normAutofit fontScale="85000" lnSpcReduction="10000"/>
          </a:bodyPr>
          <a:lstStyle/>
          <a:p>
            <a:r>
              <a:rPr lang="en-US" dirty="0"/>
              <a:t>Raleigh Chapter, North Carolina Society of the Sons of the American Revolution is </a:t>
            </a:r>
            <a:r>
              <a:rPr lang="en-US" b="1" dirty="0"/>
              <a:t>creating a life size exhibit of the sketch</a:t>
            </a:r>
          </a:p>
          <a:p>
            <a:endParaRPr lang="en-US" dirty="0"/>
          </a:p>
          <a:p>
            <a:r>
              <a:rPr lang="en-US" dirty="0"/>
              <a:t>Included in that sketch:</a:t>
            </a:r>
          </a:p>
          <a:p>
            <a:pPr lvl="1"/>
            <a:r>
              <a:rPr lang="en-US" dirty="0"/>
              <a:t>Continental soldiers on foot &amp; horseback, plus two on wagon who are suspected to have had complications from the smallpox vaccination </a:t>
            </a:r>
          </a:p>
          <a:p>
            <a:pPr lvl="1"/>
            <a:r>
              <a:rPr lang="en-US" dirty="0"/>
              <a:t>A barefoot Militia soldier</a:t>
            </a:r>
          </a:p>
          <a:p>
            <a:pPr lvl="1"/>
            <a:r>
              <a:rPr lang="en-US" dirty="0"/>
              <a:t>Provisions wagon with black waggoneer</a:t>
            </a:r>
          </a:p>
          <a:p>
            <a:pPr lvl="1"/>
            <a:r>
              <a:rPr lang="en-US" dirty="0"/>
              <a:t>Camp follower woman, baby and nanny</a:t>
            </a:r>
          </a:p>
          <a:p>
            <a:pPr lvl="1"/>
            <a:endParaRPr lang="en-US" dirty="0"/>
          </a:p>
          <a:p>
            <a:r>
              <a:rPr lang="en-US" dirty="0"/>
              <a:t>Upon completion, it will be transported to </a:t>
            </a:r>
            <a:r>
              <a:rPr lang="en-US" b="1" i="1" dirty="0"/>
              <a:t>National SAR Congress</a:t>
            </a:r>
            <a:r>
              <a:rPr lang="en-US" dirty="0"/>
              <a:t> in Greensboro (10 to 16 July 2026) &amp; </a:t>
            </a:r>
            <a:r>
              <a:rPr lang="en-US" b="1" dirty="0"/>
              <a:t>America250NC events </a:t>
            </a:r>
            <a:r>
              <a:rPr lang="en-US" dirty="0"/>
              <a:t>to highlight the contributions of North Carolina to establish the United States of America. </a:t>
            </a:r>
          </a:p>
        </p:txBody>
      </p:sp>
      <p:pic>
        <p:nvPicPr>
          <p:cNvPr id="4" name="Picture 3" descr="A logo with a person in a hat&#10;&#10;AI-generated content may be incorrect.">
            <a:extLst>
              <a:ext uri="{FF2B5EF4-FFF2-40B4-BE49-F238E27FC236}">
                <a16:creationId xmlns:a16="http://schemas.microsoft.com/office/drawing/2014/main" id="{2ADF4100-9E6D-4FD9-BDB6-F620DB5F5DB0}"/>
              </a:ext>
            </a:extLst>
          </p:cNvPr>
          <p:cNvPicPr>
            <a:picLocks noChangeAspect="1"/>
          </p:cNvPicPr>
          <p:nvPr/>
        </p:nvPicPr>
        <p:blipFill>
          <a:blip r:embed="rId2"/>
          <a:stretch>
            <a:fillRect/>
          </a:stretch>
        </p:blipFill>
        <p:spPr>
          <a:xfrm>
            <a:off x="10909300" y="0"/>
            <a:ext cx="1318863" cy="1318863"/>
          </a:xfrm>
          <a:prstGeom prst="rect">
            <a:avLst/>
          </a:prstGeom>
        </p:spPr>
      </p:pic>
      <p:sp>
        <p:nvSpPr>
          <p:cNvPr id="5" name="Slide Number Placeholder 4">
            <a:extLst>
              <a:ext uri="{FF2B5EF4-FFF2-40B4-BE49-F238E27FC236}">
                <a16:creationId xmlns:a16="http://schemas.microsoft.com/office/drawing/2014/main" id="{C2D0102E-B0D7-E07E-E6DB-90AFECE8C501}"/>
              </a:ext>
            </a:extLst>
          </p:cNvPr>
          <p:cNvSpPr>
            <a:spLocks noGrp="1"/>
          </p:cNvSpPr>
          <p:nvPr>
            <p:ph type="sldNum" sz="quarter" idx="12"/>
          </p:nvPr>
        </p:nvSpPr>
        <p:spPr/>
        <p:txBody>
          <a:bodyPr/>
          <a:lstStyle/>
          <a:p>
            <a:fld id="{D4D0776F-310F-BF4C-8156-D4A301F2F17A}" type="slidenum">
              <a:rPr lang="en-US" smtClean="0"/>
              <a:t>5</a:t>
            </a:fld>
            <a:endParaRPr lang="en-US" dirty="0"/>
          </a:p>
        </p:txBody>
      </p:sp>
    </p:spTree>
    <p:extLst>
      <p:ext uri="{BB962C8B-B14F-4D97-AF65-F5344CB8AC3E}">
        <p14:creationId xmlns:p14="http://schemas.microsoft.com/office/powerpoint/2010/main" val="4148383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480C5-ECE7-51C2-C5B3-465753134A09}"/>
              </a:ext>
            </a:extLst>
          </p:cNvPr>
          <p:cNvSpPr>
            <a:spLocks noGrp="1"/>
          </p:cNvSpPr>
          <p:nvPr>
            <p:ph type="title"/>
          </p:nvPr>
        </p:nvSpPr>
        <p:spPr/>
        <p:txBody>
          <a:bodyPr/>
          <a:lstStyle/>
          <a:p>
            <a:r>
              <a:rPr lang="en-US" dirty="0"/>
              <a:t>Sketch of the NC Brigade </a:t>
            </a:r>
          </a:p>
        </p:txBody>
      </p:sp>
      <p:pic>
        <p:nvPicPr>
          <p:cNvPr id="5" name="Content Placeholder 4">
            <a:extLst>
              <a:ext uri="{FF2B5EF4-FFF2-40B4-BE49-F238E27FC236}">
                <a16:creationId xmlns:a16="http://schemas.microsoft.com/office/drawing/2014/main" id="{BB9FFA9B-0007-3CDB-B6CB-EF6DDE034A8E}"/>
              </a:ext>
            </a:extLst>
          </p:cNvPr>
          <p:cNvPicPr>
            <a:picLocks noGrp="1" noChangeAspect="1"/>
          </p:cNvPicPr>
          <p:nvPr>
            <p:ph idx="1"/>
          </p:nvPr>
        </p:nvPicPr>
        <p:blipFill>
          <a:blip r:embed="rId2"/>
          <a:stretch>
            <a:fillRect/>
          </a:stretch>
        </p:blipFill>
        <p:spPr>
          <a:xfrm>
            <a:off x="581940" y="1578076"/>
            <a:ext cx="9638204" cy="4807975"/>
          </a:xfrm>
          <a:prstGeom prst="rect">
            <a:avLst/>
          </a:prstGeom>
        </p:spPr>
      </p:pic>
      <p:pic>
        <p:nvPicPr>
          <p:cNvPr id="4" name="Picture 3" descr="A logo with a person in a hat&#10;&#10;AI-generated content may be incorrect.">
            <a:extLst>
              <a:ext uri="{FF2B5EF4-FFF2-40B4-BE49-F238E27FC236}">
                <a16:creationId xmlns:a16="http://schemas.microsoft.com/office/drawing/2014/main" id="{6DA22D3E-C1FD-63C5-7384-0C313022A23E}"/>
              </a:ext>
            </a:extLst>
          </p:cNvPr>
          <p:cNvPicPr>
            <a:picLocks noChangeAspect="1"/>
          </p:cNvPicPr>
          <p:nvPr/>
        </p:nvPicPr>
        <p:blipFill>
          <a:blip r:embed="rId3"/>
          <a:stretch>
            <a:fillRect/>
          </a:stretch>
        </p:blipFill>
        <p:spPr>
          <a:xfrm>
            <a:off x="10909300" y="15498"/>
            <a:ext cx="1318863" cy="1318863"/>
          </a:xfrm>
          <a:prstGeom prst="rect">
            <a:avLst/>
          </a:prstGeom>
        </p:spPr>
      </p:pic>
      <p:sp>
        <p:nvSpPr>
          <p:cNvPr id="3" name="Slide Number Placeholder 2">
            <a:extLst>
              <a:ext uri="{FF2B5EF4-FFF2-40B4-BE49-F238E27FC236}">
                <a16:creationId xmlns:a16="http://schemas.microsoft.com/office/drawing/2014/main" id="{F4F5A9E7-DD10-F3EB-AF80-D29622845658}"/>
              </a:ext>
            </a:extLst>
          </p:cNvPr>
          <p:cNvSpPr>
            <a:spLocks noGrp="1"/>
          </p:cNvSpPr>
          <p:nvPr>
            <p:ph type="sldNum" sz="quarter" idx="12"/>
          </p:nvPr>
        </p:nvSpPr>
        <p:spPr/>
        <p:txBody>
          <a:bodyPr/>
          <a:lstStyle/>
          <a:p>
            <a:fld id="{D4D0776F-310F-BF4C-8156-D4A301F2F17A}" type="slidenum">
              <a:rPr lang="en-US" smtClean="0"/>
              <a:t>6</a:t>
            </a:fld>
            <a:endParaRPr lang="en-US" dirty="0"/>
          </a:p>
        </p:txBody>
      </p:sp>
    </p:spTree>
    <p:extLst>
      <p:ext uri="{BB962C8B-B14F-4D97-AF65-F5344CB8AC3E}">
        <p14:creationId xmlns:p14="http://schemas.microsoft.com/office/powerpoint/2010/main" val="2576922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912DB-B11D-3429-2101-D86F8C86528B}"/>
              </a:ext>
            </a:extLst>
          </p:cNvPr>
          <p:cNvSpPr>
            <a:spLocks noGrp="1"/>
          </p:cNvSpPr>
          <p:nvPr>
            <p:ph type="title"/>
          </p:nvPr>
        </p:nvSpPr>
        <p:spPr/>
        <p:txBody>
          <a:bodyPr/>
          <a:lstStyle/>
          <a:p>
            <a:r>
              <a:rPr lang="en-US" dirty="0"/>
              <a:t>Items already procured for the Project</a:t>
            </a:r>
          </a:p>
        </p:txBody>
      </p:sp>
      <p:pic>
        <p:nvPicPr>
          <p:cNvPr id="5" name="Content Placeholder 4">
            <a:extLst>
              <a:ext uri="{FF2B5EF4-FFF2-40B4-BE49-F238E27FC236}">
                <a16:creationId xmlns:a16="http://schemas.microsoft.com/office/drawing/2014/main" id="{EFD56609-0E66-AF3B-1614-F1CF692B8339}"/>
              </a:ext>
            </a:extLst>
          </p:cNvPr>
          <p:cNvPicPr>
            <a:picLocks noGrp="1" noChangeAspect="1"/>
          </p:cNvPicPr>
          <p:nvPr>
            <p:ph idx="1"/>
          </p:nvPr>
        </p:nvPicPr>
        <p:blipFill>
          <a:blip r:embed="rId2"/>
          <a:stretch>
            <a:fillRect/>
          </a:stretch>
        </p:blipFill>
        <p:spPr>
          <a:xfrm>
            <a:off x="4837495" y="2229419"/>
            <a:ext cx="5420472" cy="3588200"/>
          </a:xfrm>
          <a:prstGeom prst="rect">
            <a:avLst/>
          </a:prstGeom>
        </p:spPr>
      </p:pic>
      <p:pic>
        <p:nvPicPr>
          <p:cNvPr id="4" name="Picture 3" descr="A logo with a person in a hat&#10;&#10;AI-generated content may be incorrect.">
            <a:extLst>
              <a:ext uri="{FF2B5EF4-FFF2-40B4-BE49-F238E27FC236}">
                <a16:creationId xmlns:a16="http://schemas.microsoft.com/office/drawing/2014/main" id="{B28252E6-83E5-DE29-FA4B-15652C062841}"/>
              </a:ext>
            </a:extLst>
          </p:cNvPr>
          <p:cNvPicPr>
            <a:picLocks noChangeAspect="1"/>
          </p:cNvPicPr>
          <p:nvPr/>
        </p:nvPicPr>
        <p:blipFill>
          <a:blip r:embed="rId3"/>
          <a:stretch>
            <a:fillRect/>
          </a:stretch>
        </p:blipFill>
        <p:spPr>
          <a:xfrm>
            <a:off x="10909300" y="0"/>
            <a:ext cx="1318863" cy="1318863"/>
          </a:xfrm>
          <a:prstGeom prst="rect">
            <a:avLst/>
          </a:prstGeom>
        </p:spPr>
      </p:pic>
      <p:sp>
        <p:nvSpPr>
          <p:cNvPr id="3" name="Slide Number Placeholder 2">
            <a:extLst>
              <a:ext uri="{FF2B5EF4-FFF2-40B4-BE49-F238E27FC236}">
                <a16:creationId xmlns:a16="http://schemas.microsoft.com/office/drawing/2014/main" id="{572D1008-E292-B40D-3E90-AC1D335CE2D6}"/>
              </a:ext>
            </a:extLst>
          </p:cNvPr>
          <p:cNvSpPr>
            <a:spLocks noGrp="1"/>
          </p:cNvSpPr>
          <p:nvPr>
            <p:ph type="sldNum" sz="quarter" idx="12"/>
          </p:nvPr>
        </p:nvSpPr>
        <p:spPr/>
        <p:txBody>
          <a:bodyPr/>
          <a:lstStyle/>
          <a:p>
            <a:fld id="{D4D0776F-310F-BF4C-8156-D4A301F2F17A}" type="slidenum">
              <a:rPr lang="en-US" smtClean="0"/>
              <a:t>7</a:t>
            </a:fld>
            <a:endParaRPr lang="en-US" dirty="0"/>
          </a:p>
        </p:txBody>
      </p:sp>
      <p:pic>
        <p:nvPicPr>
          <p:cNvPr id="6" name="Picture 5" descr="A close-up of a horse&#10;&#10;AI-generated content may be incorrect.">
            <a:extLst>
              <a:ext uri="{FF2B5EF4-FFF2-40B4-BE49-F238E27FC236}">
                <a16:creationId xmlns:a16="http://schemas.microsoft.com/office/drawing/2014/main" id="{DDC467EF-1289-3703-3D4B-AF66ED3E887A}"/>
              </a:ext>
            </a:extLst>
          </p:cNvPr>
          <p:cNvPicPr>
            <a:picLocks noChangeAspect="1"/>
          </p:cNvPicPr>
          <p:nvPr/>
        </p:nvPicPr>
        <p:blipFill>
          <a:blip r:embed="rId4"/>
          <a:stretch>
            <a:fillRect/>
          </a:stretch>
        </p:blipFill>
        <p:spPr>
          <a:xfrm>
            <a:off x="337866" y="2229419"/>
            <a:ext cx="4499629" cy="3447745"/>
          </a:xfrm>
          <a:prstGeom prst="rect">
            <a:avLst/>
          </a:prstGeom>
        </p:spPr>
      </p:pic>
    </p:spTree>
    <p:extLst>
      <p:ext uri="{BB962C8B-B14F-4D97-AF65-F5344CB8AC3E}">
        <p14:creationId xmlns:p14="http://schemas.microsoft.com/office/powerpoint/2010/main" val="1031043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CABF6-52F7-1714-00B6-565F4116E0FF}"/>
              </a:ext>
            </a:extLst>
          </p:cNvPr>
          <p:cNvSpPr>
            <a:spLocks noGrp="1"/>
          </p:cNvSpPr>
          <p:nvPr>
            <p:ph type="title"/>
          </p:nvPr>
        </p:nvSpPr>
        <p:spPr/>
        <p:txBody>
          <a:bodyPr>
            <a:normAutofit/>
          </a:bodyPr>
          <a:lstStyle/>
          <a:p>
            <a:r>
              <a:rPr lang="en-US" sz="3600" dirty="0"/>
              <a:t>Additional Mannequin Samples ~ NC Brigade Project</a:t>
            </a:r>
          </a:p>
        </p:txBody>
      </p:sp>
      <p:pic>
        <p:nvPicPr>
          <p:cNvPr id="8" name="Picture 7" descr="A person in a garment&#10;&#10;AI-generated content may be incorrect.">
            <a:extLst>
              <a:ext uri="{FF2B5EF4-FFF2-40B4-BE49-F238E27FC236}">
                <a16:creationId xmlns:a16="http://schemas.microsoft.com/office/drawing/2014/main" id="{CED7CE08-D6E2-CFD8-B812-7E754AC4699A}"/>
              </a:ext>
            </a:extLst>
          </p:cNvPr>
          <p:cNvPicPr>
            <a:picLocks noChangeAspect="1"/>
          </p:cNvPicPr>
          <p:nvPr/>
        </p:nvPicPr>
        <p:blipFill>
          <a:blip r:embed="rId2"/>
          <a:stretch>
            <a:fillRect/>
          </a:stretch>
        </p:blipFill>
        <p:spPr>
          <a:xfrm>
            <a:off x="8211916" y="1816985"/>
            <a:ext cx="2000251" cy="4445002"/>
          </a:xfrm>
          <a:prstGeom prst="rect">
            <a:avLst/>
          </a:prstGeom>
        </p:spPr>
      </p:pic>
      <p:pic>
        <p:nvPicPr>
          <p:cNvPr id="3" name="Picture 2" descr="A logo with a person in a hat&#10;&#10;AI-generated content may be incorrect.">
            <a:extLst>
              <a:ext uri="{FF2B5EF4-FFF2-40B4-BE49-F238E27FC236}">
                <a16:creationId xmlns:a16="http://schemas.microsoft.com/office/drawing/2014/main" id="{6C045A86-3D69-0AE4-1C0B-683F0A04D5B1}"/>
              </a:ext>
            </a:extLst>
          </p:cNvPr>
          <p:cNvPicPr>
            <a:picLocks noChangeAspect="1"/>
          </p:cNvPicPr>
          <p:nvPr/>
        </p:nvPicPr>
        <p:blipFill>
          <a:blip r:embed="rId3"/>
          <a:stretch>
            <a:fillRect/>
          </a:stretch>
        </p:blipFill>
        <p:spPr>
          <a:xfrm>
            <a:off x="10909300" y="0"/>
            <a:ext cx="1318863" cy="1318863"/>
          </a:xfrm>
          <a:prstGeom prst="rect">
            <a:avLst/>
          </a:prstGeom>
        </p:spPr>
      </p:pic>
      <p:sp>
        <p:nvSpPr>
          <p:cNvPr id="5" name="Slide Number Placeholder 4">
            <a:extLst>
              <a:ext uri="{FF2B5EF4-FFF2-40B4-BE49-F238E27FC236}">
                <a16:creationId xmlns:a16="http://schemas.microsoft.com/office/drawing/2014/main" id="{33C35ABD-A8BC-3BBF-537F-5F4BC25A769E}"/>
              </a:ext>
            </a:extLst>
          </p:cNvPr>
          <p:cNvSpPr>
            <a:spLocks noGrp="1"/>
          </p:cNvSpPr>
          <p:nvPr>
            <p:ph type="sldNum" sz="quarter" idx="12"/>
          </p:nvPr>
        </p:nvSpPr>
        <p:spPr/>
        <p:txBody>
          <a:bodyPr/>
          <a:lstStyle/>
          <a:p>
            <a:fld id="{D4D0776F-310F-BF4C-8156-D4A301F2F17A}" type="slidenum">
              <a:rPr lang="en-US" smtClean="0"/>
              <a:t>8</a:t>
            </a:fld>
            <a:endParaRPr lang="en-US" dirty="0"/>
          </a:p>
        </p:txBody>
      </p:sp>
      <p:pic>
        <p:nvPicPr>
          <p:cNvPr id="9" name="Picture 8" descr="A child in a garment&#10;&#10;AI-generated content may be incorrect.">
            <a:extLst>
              <a:ext uri="{FF2B5EF4-FFF2-40B4-BE49-F238E27FC236}">
                <a16:creationId xmlns:a16="http://schemas.microsoft.com/office/drawing/2014/main" id="{983F28C9-CFDD-BE41-BEF4-0484572F223E}"/>
              </a:ext>
            </a:extLst>
          </p:cNvPr>
          <p:cNvPicPr>
            <a:picLocks noChangeAspect="1"/>
          </p:cNvPicPr>
          <p:nvPr/>
        </p:nvPicPr>
        <p:blipFill>
          <a:blip r:embed="rId4"/>
          <a:stretch>
            <a:fillRect/>
          </a:stretch>
        </p:blipFill>
        <p:spPr>
          <a:xfrm rot="5400000">
            <a:off x="11648" y="2934430"/>
            <a:ext cx="4445000" cy="2000250"/>
          </a:xfrm>
          <a:prstGeom prst="rect">
            <a:avLst/>
          </a:prstGeom>
        </p:spPr>
      </p:pic>
      <p:pic>
        <p:nvPicPr>
          <p:cNvPr id="11" name="Picture 10" descr="A person with a white shirt&#10;&#10;AI-generated content may be incorrect.">
            <a:extLst>
              <a:ext uri="{FF2B5EF4-FFF2-40B4-BE49-F238E27FC236}">
                <a16:creationId xmlns:a16="http://schemas.microsoft.com/office/drawing/2014/main" id="{82FEA056-AD44-FB2D-C351-42B5B5CE8CB9}"/>
              </a:ext>
            </a:extLst>
          </p:cNvPr>
          <p:cNvPicPr>
            <a:picLocks noChangeAspect="1"/>
          </p:cNvPicPr>
          <p:nvPr/>
        </p:nvPicPr>
        <p:blipFill>
          <a:blip r:embed="rId5"/>
          <a:stretch>
            <a:fillRect/>
          </a:stretch>
        </p:blipFill>
        <p:spPr>
          <a:xfrm rot="5400000">
            <a:off x="3330575" y="2934429"/>
            <a:ext cx="4445002" cy="2000251"/>
          </a:xfrm>
          <a:prstGeom prst="rect">
            <a:avLst/>
          </a:prstGeom>
        </p:spPr>
      </p:pic>
    </p:spTree>
    <p:extLst>
      <p:ext uri="{BB962C8B-B14F-4D97-AF65-F5344CB8AC3E}">
        <p14:creationId xmlns:p14="http://schemas.microsoft.com/office/powerpoint/2010/main" val="681807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4C31B-718D-C06C-8CC8-7139F745A0DA}"/>
              </a:ext>
            </a:extLst>
          </p:cNvPr>
          <p:cNvSpPr>
            <a:spLocks noGrp="1"/>
          </p:cNvSpPr>
          <p:nvPr>
            <p:ph type="title"/>
          </p:nvPr>
        </p:nvSpPr>
        <p:spPr/>
        <p:txBody>
          <a:bodyPr>
            <a:normAutofit/>
          </a:bodyPr>
          <a:lstStyle/>
          <a:p>
            <a:r>
              <a:rPr lang="en-US" sz="4000" dirty="0"/>
              <a:t>What is needed to complete NC Brigade Project?</a:t>
            </a:r>
          </a:p>
        </p:txBody>
      </p:sp>
      <p:sp>
        <p:nvSpPr>
          <p:cNvPr id="3" name="Content Placeholder 2">
            <a:extLst>
              <a:ext uri="{FF2B5EF4-FFF2-40B4-BE49-F238E27FC236}">
                <a16:creationId xmlns:a16="http://schemas.microsoft.com/office/drawing/2014/main" id="{8C90B5E1-E5DE-26E9-5FE1-F41D1D921689}"/>
              </a:ext>
            </a:extLst>
          </p:cNvPr>
          <p:cNvSpPr>
            <a:spLocks noGrp="1"/>
          </p:cNvSpPr>
          <p:nvPr>
            <p:ph sz="half" idx="1"/>
          </p:nvPr>
        </p:nvSpPr>
        <p:spPr>
          <a:xfrm>
            <a:off x="486697" y="1825625"/>
            <a:ext cx="5533103" cy="4351338"/>
          </a:xfrm>
        </p:spPr>
        <p:txBody>
          <a:bodyPr>
            <a:normAutofit/>
          </a:bodyPr>
          <a:lstStyle/>
          <a:p>
            <a:r>
              <a:rPr lang="en-US" u="sng" dirty="0"/>
              <a:t>Donations</a:t>
            </a:r>
            <a:r>
              <a:rPr lang="en-US" dirty="0"/>
              <a:t> can be by check</a:t>
            </a:r>
          </a:p>
          <a:p>
            <a:pPr lvl="1"/>
            <a:r>
              <a:rPr lang="en-US" dirty="0"/>
              <a:t>Payable to;</a:t>
            </a:r>
          </a:p>
          <a:p>
            <a:pPr marL="457200" lvl="1" indent="0">
              <a:buNone/>
            </a:pPr>
            <a:r>
              <a:rPr lang="en-US" dirty="0"/>
              <a:t>	</a:t>
            </a:r>
            <a:r>
              <a:rPr lang="en-US" b="1" dirty="0"/>
              <a:t>Raleigh Chapter SAR</a:t>
            </a:r>
          </a:p>
          <a:p>
            <a:pPr lvl="1"/>
            <a:r>
              <a:rPr lang="en-US" dirty="0"/>
              <a:t>Send to:</a:t>
            </a:r>
          </a:p>
          <a:p>
            <a:pPr marL="457200" lvl="1" indent="0">
              <a:buNone/>
            </a:pPr>
            <a:r>
              <a:rPr lang="en-US" dirty="0"/>
              <a:t>	Raleigh Chapter SAR</a:t>
            </a:r>
          </a:p>
          <a:p>
            <a:pPr marL="457200" lvl="1" indent="0">
              <a:buNone/>
            </a:pPr>
            <a:r>
              <a:rPr lang="en-US" dirty="0"/>
              <a:t>	c/o Robert Sigmon</a:t>
            </a:r>
          </a:p>
          <a:p>
            <a:pPr marL="457200" lvl="1" indent="0">
              <a:buNone/>
            </a:pPr>
            <a:r>
              <a:rPr lang="en-US" dirty="0"/>
              <a:t>	1104 Carrington Drive</a:t>
            </a:r>
          </a:p>
          <a:p>
            <a:pPr marL="457200" lvl="1" indent="0">
              <a:buNone/>
            </a:pPr>
            <a:r>
              <a:rPr lang="en-US" dirty="0"/>
              <a:t>	Raleigh, NC 27615</a:t>
            </a:r>
          </a:p>
          <a:p>
            <a:r>
              <a:rPr lang="en-US" dirty="0"/>
              <a:t>Via PayPal:</a:t>
            </a:r>
          </a:p>
          <a:p>
            <a:pPr marL="0" indent="0">
              <a:buNone/>
            </a:pPr>
            <a:r>
              <a:rPr lang="en-US" b="1" dirty="0"/>
              <a:t>RaleighChapterSAR@gmail.com</a:t>
            </a:r>
          </a:p>
        </p:txBody>
      </p:sp>
      <p:pic>
        <p:nvPicPr>
          <p:cNvPr id="5" name="Content Placeholder 4">
            <a:extLst>
              <a:ext uri="{FF2B5EF4-FFF2-40B4-BE49-F238E27FC236}">
                <a16:creationId xmlns:a16="http://schemas.microsoft.com/office/drawing/2014/main" id="{B4EBEC61-4DB3-588A-220A-FD9CADDD299E}"/>
              </a:ext>
            </a:extLst>
          </p:cNvPr>
          <p:cNvPicPr>
            <a:picLocks noGrp="1" noChangeAspect="1"/>
          </p:cNvPicPr>
          <p:nvPr>
            <p:ph sz="half" idx="2"/>
          </p:nvPr>
        </p:nvPicPr>
        <p:blipFill>
          <a:blip r:embed="rId2"/>
          <a:stretch>
            <a:fillRect/>
          </a:stretch>
        </p:blipFill>
        <p:spPr>
          <a:xfrm>
            <a:off x="6705600" y="1943894"/>
            <a:ext cx="4114800" cy="4114800"/>
          </a:xfrm>
          <a:prstGeom prst="rect">
            <a:avLst/>
          </a:prstGeom>
        </p:spPr>
      </p:pic>
      <p:pic>
        <p:nvPicPr>
          <p:cNvPr id="6" name="Picture 5" descr="A logo with a person in a hat&#10;&#10;AI-generated content may be incorrect.">
            <a:extLst>
              <a:ext uri="{FF2B5EF4-FFF2-40B4-BE49-F238E27FC236}">
                <a16:creationId xmlns:a16="http://schemas.microsoft.com/office/drawing/2014/main" id="{091F2484-CAC1-5DB0-15A7-2545ACDC7A5B}"/>
              </a:ext>
            </a:extLst>
          </p:cNvPr>
          <p:cNvPicPr>
            <a:picLocks noChangeAspect="1"/>
          </p:cNvPicPr>
          <p:nvPr/>
        </p:nvPicPr>
        <p:blipFill>
          <a:blip r:embed="rId3"/>
          <a:stretch>
            <a:fillRect/>
          </a:stretch>
        </p:blipFill>
        <p:spPr>
          <a:xfrm>
            <a:off x="10909300" y="0"/>
            <a:ext cx="1318863" cy="1318863"/>
          </a:xfrm>
          <a:prstGeom prst="rect">
            <a:avLst/>
          </a:prstGeom>
        </p:spPr>
      </p:pic>
      <p:sp>
        <p:nvSpPr>
          <p:cNvPr id="4" name="TextBox 3">
            <a:extLst>
              <a:ext uri="{FF2B5EF4-FFF2-40B4-BE49-F238E27FC236}">
                <a16:creationId xmlns:a16="http://schemas.microsoft.com/office/drawing/2014/main" id="{236806E7-59BF-CEF4-5351-20EDF38B5108}"/>
              </a:ext>
            </a:extLst>
          </p:cNvPr>
          <p:cNvSpPr txBox="1"/>
          <p:nvPr/>
        </p:nvSpPr>
        <p:spPr>
          <a:xfrm>
            <a:off x="5483933" y="3631962"/>
            <a:ext cx="878767" cy="369332"/>
          </a:xfrm>
          <a:prstGeom prst="rect">
            <a:avLst/>
          </a:prstGeom>
          <a:noFill/>
        </p:spPr>
        <p:txBody>
          <a:bodyPr wrap="none" rtlCol="0">
            <a:spAutoFit/>
          </a:bodyPr>
          <a:lstStyle/>
          <a:p>
            <a:r>
              <a:rPr lang="en-US" dirty="0"/>
              <a:t>~ OR ~ </a:t>
            </a:r>
          </a:p>
        </p:txBody>
      </p:sp>
      <p:sp>
        <p:nvSpPr>
          <p:cNvPr id="7" name="Slide Number Placeholder 6">
            <a:extLst>
              <a:ext uri="{FF2B5EF4-FFF2-40B4-BE49-F238E27FC236}">
                <a16:creationId xmlns:a16="http://schemas.microsoft.com/office/drawing/2014/main" id="{052A9E94-FBF8-CDED-AD59-B20701EF31A3}"/>
              </a:ext>
            </a:extLst>
          </p:cNvPr>
          <p:cNvSpPr>
            <a:spLocks noGrp="1"/>
          </p:cNvSpPr>
          <p:nvPr>
            <p:ph type="sldNum" sz="quarter" idx="12"/>
          </p:nvPr>
        </p:nvSpPr>
        <p:spPr/>
        <p:txBody>
          <a:bodyPr/>
          <a:lstStyle/>
          <a:p>
            <a:fld id="{D4D0776F-310F-BF4C-8156-D4A301F2F17A}" type="slidenum">
              <a:rPr lang="en-US" smtClean="0"/>
              <a:t>9</a:t>
            </a:fld>
            <a:endParaRPr lang="en-US" dirty="0"/>
          </a:p>
        </p:txBody>
      </p:sp>
      <p:sp>
        <p:nvSpPr>
          <p:cNvPr id="8" name="TextBox 7">
            <a:extLst>
              <a:ext uri="{FF2B5EF4-FFF2-40B4-BE49-F238E27FC236}">
                <a16:creationId xmlns:a16="http://schemas.microsoft.com/office/drawing/2014/main" id="{A6584298-7F6A-85A1-6E1F-800112DC2B2E}"/>
              </a:ext>
            </a:extLst>
          </p:cNvPr>
          <p:cNvSpPr txBox="1"/>
          <p:nvPr/>
        </p:nvSpPr>
        <p:spPr>
          <a:xfrm>
            <a:off x="1209368" y="6356350"/>
            <a:ext cx="9096080" cy="369332"/>
          </a:xfrm>
          <a:prstGeom prst="rect">
            <a:avLst/>
          </a:prstGeom>
          <a:noFill/>
        </p:spPr>
        <p:txBody>
          <a:bodyPr wrap="none" rtlCol="0">
            <a:spAutoFit/>
          </a:bodyPr>
          <a:lstStyle/>
          <a:p>
            <a:r>
              <a:rPr lang="en-US" i="1" dirty="0"/>
              <a:t>Raleigh Chapter SAR is a charitable, educational, 501c3 nonprofit with IRS EIN 56-6075402</a:t>
            </a:r>
          </a:p>
        </p:txBody>
      </p:sp>
    </p:spTree>
    <p:extLst>
      <p:ext uri="{BB962C8B-B14F-4D97-AF65-F5344CB8AC3E}">
        <p14:creationId xmlns:p14="http://schemas.microsoft.com/office/powerpoint/2010/main" val="820768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888</TotalTime>
  <Words>398</Words>
  <Application>Microsoft Office PowerPoint</Application>
  <PresentationFormat>Widescreen</PresentationFormat>
  <Paragraphs>52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Aptos Display</vt:lpstr>
      <vt:lpstr>Arial</vt:lpstr>
      <vt:lpstr>Office Theme</vt:lpstr>
      <vt:lpstr>North Carolina Brigade Project </vt:lpstr>
      <vt:lpstr>Background</vt:lpstr>
      <vt:lpstr>Background (cont)</vt:lpstr>
      <vt:lpstr>NC Brigade Project </vt:lpstr>
      <vt:lpstr>Sketch of the NC Brigade </vt:lpstr>
      <vt:lpstr>Items already procured for the Project</vt:lpstr>
      <vt:lpstr>Additional Mannequin Samples ~ NC Brigade Project</vt:lpstr>
      <vt:lpstr>What is needed to complete NC Brigade Project?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McCracken</dc:creator>
  <cp:lastModifiedBy>Grace Obsitnik (Semiquincentennial Committee)</cp:lastModifiedBy>
  <cp:revision>14</cp:revision>
  <cp:lastPrinted>2025-08-16T20:53:25Z</cp:lastPrinted>
  <dcterms:created xsi:type="dcterms:W3CDTF">2025-08-03T11:52:26Z</dcterms:created>
  <dcterms:modified xsi:type="dcterms:W3CDTF">2025-08-20T18:45:04Z</dcterms:modified>
</cp:coreProperties>
</file>