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9CB65-9B4F-9E9A-4283-4DA23E96F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DA806-561C-39CB-281A-9FC26A485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7DF18-B169-BAE8-8E3E-5B5E308C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A407-6920-46E5-A0F8-C905A62D121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35301-32CC-AB32-0EE4-AF1ECC4E7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F06B0-9AF2-5E3C-9566-85E7A1B0E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555B-5736-4415-BFC7-F0E76971F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8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B8665-DB9A-52EB-93C1-CD528F5F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D51F4-17EE-2CB6-06C8-A153C9663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8DB9B-6445-9467-EFF9-5DAF2AE03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A407-6920-46E5-A0F8-C905A62D121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ACFC2-D63D-E297-0657-FC8CC1F5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A9E79-2967-18E8-2DC5-A5BD9C41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555B-5736-4415-BFC7-F0E76971F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0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18EBB1-A695-7470-B067-9CFF6E3E6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7EEDC-E1DE-88D9-FE2D-533AB1087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5A220-4D1F-8061-6B7F-76D86D865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A407-6920-46E5-A0F8-C905A62D121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3EC1B-635D-C1CC-18A2-5581EAD4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439ED-C7F4-07A6-477B-6AF2E0FD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555B-5736-4415-BFC7-F0E76971F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AABBE-6A86-800B-6220-149BBA6E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8E85E-DC3B-5717-16F9-9DE6E3E8F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371D0-905D-F21C-46AE-A9CA4DBC4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A407-6920-46E5-A0F8-C905A62D121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AD3C5-6664-A189-4DC7-956E8F0B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6A81B-020B-E24A-CC57-45D94E6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555B-5736-4415-BFC7-F0E76971F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7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2172B-4372-074F-DB4C-60D35A64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7DE16-84ED-F50F-2AA1-488121A77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3E757-D99C-C8D1-2A8D-D991AA91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A407-6920-46E5-A0F8-C905A62D121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6B3C-EC2A-3997-00FF-CABBDB42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2D61D-E13F-97F0-5150-4891018E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555B-5736-4415-BFC7-F0E76971F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7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3D5B-5FC8-725C-DC94-923AB28C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0CE43-5582-01A9-34DD-5E1CDA822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88FBF-91B0-8BC6-FD68-772DE9091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646EC-C6EF-7DE6-8861-423C94658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A407-6920-46E5-A0F8-C905A62D121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6DB37-4766-B009-4B3A-CA9C36A5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8587A-E4E3-157B-E3F2-808DEC29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555B-5736-4415-BFC7-F0E76971F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6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80264-7C70-E5AA-74D7-976C6D49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FFB55-4CF0-32EA-AA5F-59E09FF44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73BC0-7D04-D123-8699-1CFBB32FE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32831A-ABBC-9FDA-B5EC-594F6F362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9CD66-7E51-1C9A-7291-BF03F44F7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68DD83-B13D-6822-2387-65EA720C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A407-6920-46E5-A0F8-C905A62D121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19F43E-381A-D6A3-4AA2-7362004C9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EEE873-917E-6D18-543F-81CB31BA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555B-5736-4415-BFC7-F0E76971F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1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9A7E4-8E6A-AE70-C838-D38B8ED6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55D156-C86B-A59B-4CDB-62365DC7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A407-6920-46E5-A0F8-C905A62D121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38F13-8C5D-77EE-8B56-BA2D9804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9B146-39FD-D6C6-CA77-406EB021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555B-5736-4415-BFC7-F0E76971F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5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D93E2-5F48-D413-BD0A-91FEC09E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A407-6920-46E5-A0F8-C905A62D121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23B1C-6028-5E1A-3CA8-225ADFCA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BF351-458E-3EB1-95DB-A63795F3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555B-5736-4415-BFC7-F0E76971F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7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86FFF-C90E-BCEB-291A-F77C1290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A4DD1-578D-DF36-405D-82334FF77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839B1-9C6E-6055-41E5-01F614D66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1B24C-C924-EE16-C779-77172370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A407-6920-46E5-A0F8-C905A62D121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4B252-3FAC-F0B5-5A7F-0C563658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A9C72-E068-41A2-81BA-3BC82531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555B-5736-4415-BFC7-F0E76971F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1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0DAAF-2931-84DA-F031-340EDB90D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4FB6B7-0B8F-3D2E-3008-650AD6922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FCA3A-195B-4F97-0A89-64FA83CB8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00557-B6A5-5070-8DD9-E9B9CFB67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A407-6920-46E5-A0F8-C905A62D121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BEC79-B385-3BB2-DE83-4C780DE8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939DA-60C6-F1E0-5CDE-8B368393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555B-5736-4415-BFC7-F0E76971F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3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DF968D-72B6-4685-4EDF-94CDC758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633C9-4BE4-E899-7205-5E5980EF8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87506-9778-1A9B-34E8-3736DDF65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8A407-6920-46E5-A0F8-C905A62D121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7A126-F254-F1E8-916A-9CBB440D1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D549F-BE0B-F8C6-0707-11C1C2AF4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57555B-5736-4415-BFC7-F0E76971F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3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AI-generated content may be incorrect.">
            <a:extLst>
              <a:ext uri="{FF2B5EF4-FFF2-40B4-BE49-F238E27FC236}">
                <a16:creationId xmlns:a16="http://schemas.microsoft.com/office/drawing/2014/main" id="{109E3D84-1080-3DC1-A8BF-A175A29F9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4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EDA93-82B3-29FD-6B34-1ECB2855A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9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AI-generated content may be incorrect.">
            <a:extLst>
              <a:ext uri="{FF2B5EF4-FFF2-40B4-BE49-F238E27FC236}">
                <a16:creationId xmlns:a16="http://schemas.microsoft.com/office/drawing/2014/main" id="{06660C38-F188-69EF-8AC4-A808A8DC8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14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Grace Obsitnik (Semiquincentennial Committee)</dc:creator>
  <cp:lastModifiedBy>Grace Obsitnik (Semiquincentennial Committee)</cp:lastModifiedBy>
  <cp:revision>1</cp:revision>
  <dcterms:created xsi:type="dcterms:W3CDTF">2025-11-12T19:22:11Z</dcterms:created>
  <dcterms:modified xsi:type="dcterms:W3CDTF">2025-11-12T19:24:25Z</dcterms:modified>
</cp:coreProperties>
</file>